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401358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1000" spc="0">
                <a:solidFill>
                  <a:srgbClr val="E4E4E4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r>
              <a:t>“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sz="4800">
                <a:solidFill>
                  <a:srgbClr val="6B6D6D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</a:lstStyle>
          <a:p>
            <a:r>
              <a:t>-Johnny Appleseed</a:t>
            </a: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hape 8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1600" spc="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9" name="Shape 12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moving into project two</a:t>
            </a:r>
          </a:p>
        </p:txBody>
      </p:sp>
      <p:sp>
        <p:nvSpPr>
          <p:cNvPr id="130" name="Shape 130"/>
          <p:cNvSpPr>
            <a:spLocks noGrp="1"/>
          </p:cNvSpPr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cis 1-A week 8</a:t>
            </a:r>
          </a:p>
          <a:p>
            <a:r>
              <a:t>stefan bund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118295074_2675x2907.jpe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3" name="Shape 133"/>
          <p:cNvSpPr>
            <a:spLocks noGrp="1"/>
          </p:cNvSpPr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this week's goals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98272" indent="-398272" defTabSz="572516">
              <a:spcBef>
                <a:spcPts val="1700"/>
              </a:spcBef>
              <a:defRPr sz="2744"/>
            </a:pPr>
            <a:r>
              <a:t>this week teams will solidify their research topic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t>this will require some work with the teacher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t>will require collecting papers to constitute a literature survey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t>also require group work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t>but before we begin that, let's unify around a discussion of what groups should do, long term over the course of the study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25779">
              <a:spcBef>
                <a:spcPts val="2000"/>
              </a:spcBef>
              <a:defRPr sz="4680"/>
            </a:lvl1pPr>
          </a:lstStyle>
          <a:p>
            <a:r>
              <a:t>what kinds of presentations do you like to attend /hear?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571500" y="2351314"/>
            <a:ext cx="11981906" cy="6678386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happens during a truly great presentation?</a:t>
            </a:r>
          </a:p>
          <a:p>
            <a:r>
              <a:rPr dirty="0"/>
              <a:t>what elements are present</a:t>
            </a:r>
            <a:r>
              <a:rPr dirty="0" smtClean="0"/>
              <a:t>?</a:t>
            </a:r>
            <a:endParaRPr lang="en-US" dirty="0" smtClean="0"/>
          </a:p>
          <a:p>
            <a:r>
              <a:rPr lang="en-US" dirty="0" smtClean="0"/>
              <a:t>Attention keeping: </a:t>
            </a:r>
          </a:p>
          <a:p>
            <a:pPr lvl="1"/>
            <a:r>
              <a:rPr lang="en-US" dirty="0" smtClean="0"/>
              <a:t>Relatable</a:t>
            </a:r>
          </a:p>
          <a:p>
            <a:pPr lvl="1"/>
            <a:r>
              <a:rPr lang="en-US" dirty="0" smtClean="0"/>
              <a:t>Interest</a:t>
            </a:r>
          </a:p>
          <a:p>
            <a:r>
              <a:rPr lang="en-US" dirty="0" smtClean="0"/>
              <a:t>Expertise / confidence</a:t>
            </a:r>
          </a:p>
          <a:p>
            <a:pPr lvl="1"/>
            <a:r>
              <a:rPr lang="en-US" strike="sngStrike" dirty="0" smtClean="0"/>
              <a:t>Fake it </a:t>
            </a:r>
            <a:r>
              <a:rPr lang="en-US" strike="sngStrike" dirty="0" err="1" smtClean="0"/>
              <a:t>til</a:t>
            </a:r>
            <a:r>
              <a:rPr lang="en-US" strike="sngStrike" dirty="0" smtClean="0"/>
              <a:t> you make it  </a:t>
            </a:r>
            <a:r>
              <a:rPr lang="en-US" dirty="0" smtClean="0"/>
              <a:t>just be humble and scholarly</a:t>
            </a:r>
          </a:p>
          <a:p>
            <a:pPr lvl="1"/>
            <a:r>
              <a:rPr lang="en-US" dirty="0" err="1" smtClean="0"/>
              <a:t>Scholarlship</a:t>
            </a:r>
            <a:r>
              <a:rPr lang="en-US" dirty="0" smtClean="0"/>
              <a:t> = reverence to precedent</a:t>
            </a:r>
          </a:p>
          <a:p>
            <a:pPr lvl="1"/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xfrm>
            <a:off x="571500" y="723900"/>
            <a:ext cx="11861800" cy="26416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r" defTabSz="321310">
              <a:lnSpc>
                <a:spcPct val="80000"/>
              </a:lnSpc>
              <a:spcBef>
                <a:spcPts val="0"/>
              </a:spcBef>
              <a:defRPr sz="6655">
                <a:solidFill>
                  <a:srgbClr val="5C5C5C"/>
                </a:solidFill>
              </a:defRPr>
            </a:lvl1pPr>
          </a:lstStyle>
          <a:p>
            <a:r>
              <a:t>what happens during a presentation that fails to live up to expectations? </a:t>
            </a:r>
          </a:p>
        </p:txBody>
      </p:sp>
      <p:sp>
        <p:nvSpPr>
          <p:cNvPr id="143" name="Shape 143"/>
          <p:cNvSpPr>
            <a:spLocks noGrp="1"/>
          </p:cNvSpPr>
          <p:nvPr>
            <p:ph type="body" idx="1"/>
          </p:nvPr>
        </p:nvSpPr>
        <p:spPr>
          <a:xfrm>
            <a:off x="339634" y="3069770"/>
            <a:ext cx="12093666" cy="5959929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dirty="0"/>
              <a:t>presentations that confuse -- how do they operate</a:t>
            </a:r>
            <a:r>
              <a:rPr dirty="0" smtClean="0"/>
              <a:t>?</a:t>
            </a:r>
            <a:endParaRPr lang="en-US" dirty="0" smtClean="0"/>
          </a:p>
          <a:p>
            <a:pPr lvl="1"/>
            <a:r>
              <a:rPr lang="en-US" dirty="0" smtClean="0"/>
              <a:t>TMI, </a:t>
            </a:r>
            <a:r>
              <a:rPr lang="en-US" dirty="0" err="1" smtClean="0"/>
              <a:t>underexplained</a:t>
            </a:r>
            <a:endParaRPr lang="en-US" dirty="0" smtClean="0"/>
          </a:p>
          <a:p>
            <a:pPr lvl="1"/>
            <a:r>
              <a:rPr lang="en-US" dirty="0" smtClean="0"/>
              <a:t>Too many assumptions on what the audience knows</a:t>
            </a:r>
          </a:p>
          <a:p>
            <a:pPr lvl="1"/>
            <a:r>
              <a:rPr lang="en-US" dirty="0" smtClean="0"/>
              <a:t>Objectives are unclear, goals are not clear, meandering</a:t>
            </a:r>
          </a:p>
          <a:p>
            <a:pPr lvl="2"/>
            <a:r>
              <a:rPr lang="en-US" dirty="0" smtClean="0"/>
              <a:t>Lack of solutions</a:t>
            </a:r>
          </a:p>
          <a:p>
            <a:pPr lvl="1"/>
            <a:r>
              <a:rPr lang="en-US" dirty="0" smtClean="0"/>
              <a:t>Lack of outline</a:t>
            </a:r>
            <a:endParaRPr dirty="0"/>
          </a:p>
          <a:p>
            <a:r>
              <a:rPr dirty="0"/>
              <a:t>presentations that bore -- how do they operate? </a:t>
            </a:r>
            <a:endParaRPr lang="en-US" dirty="0" smtClean="0"/>
          </a:p>
          <a:p>
            <a:pPr lvl="1"/>
            <a:r>
              <a:rPr lang="en-US" dirty="0" smtClean="0"/>
              <a:t>2 or more flows of stimuli (verbal and visual) concurrently</a:t>
            </a:r>
          </a:p>
          <a:p>
            <a:pPr lvl="2"/>
            <a:r>
              <a:rPr lang="en-US" dirty="0" smtClean="0"/>
              <a:t>Paraphrase the bullets</a:t>
            </a:r>
          </a:p>
          <a:p>
            <a:pPr lvl="2"/>
            <a:r>
              <a:rPr lang="en-US" dirty="0" smtClean="0"/>
              <a:t>delivery</a:t>
            </a:r>
            <a:endParaRPr dirty="0"/>
          </a:p>
          <a:p>
            <a:r>
              <a:rPr dirty="0"/>
              <a:t>presentations that make you unhappy/mad -- what do they do? 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6" name="Shape 1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the fundamentals</a:t>
            </a:r>
          </a:p>
        </p:txBody>
      </p:sp>
      <p:sp>
        <p:nvSpPr>
          <p:cNvPr id="147" name="Shape 147"/>
          <p:cNvSpPr>
            <a:spLocks noGrp="1"/>
          </p:cNvSpPr>
          <p:nvPr>
            <p:ph type="body" idx="1"/>
          </p:nvPr>
        </p:nvSpPr>
        <p:spPr>
          <a:xfrm>
            <a:off x="571500" y="2246810"/>
            <a:ext cx="11861800" cy="6782889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basic recommendations should we make to all presenters? </a:t>
            </a:r>
            <a:endParaRPr lang="en-US" dirty="0" smtClean="0"/>
          </a:p>
          <a:p>
            <a:pPr lvl="1"/>
            <a:r>
              <a:rPr lang="en-US" dirty="0" smtClean="0"/>
              <a:t>Know your audience (target audience politics)</a:t>
            </a:r>
          </a:p>
          <a:p>
            <a:pPr lvl="2"/>
            <a:r>
              <a:rPr lang="en-US" dirty="0" smtClean="0"/>
              <a:t>Extreme situations</a:t>
            </a:r>
          </a:p>
          <a:p>
            <a:pPr lvl="2"/>
            <a:r>
              <a:rPr lang="en-US" dirty="0" smtClean="0"/>
              <a:t>Tolerance</a:t>
            </a:r>
          </a:p>
          <a:p>
            <a:pPr lvl="2"/>
            <a:r>
              <a:rPr lang="en-US" dirty="0" smtClean="0"/>
              <a:t>Understanding of context</a:t>
            </a:r>
          </a:p>
          <a:p>
            <a:pPr lvl="1"/>
            <a:r>
              <a:rPr lang="en-US" dirty="0" smtClean="0"/>
              <a:t>Outline</a:t>
            </a:r>
          </a:p>
          <a:p>
            <a:pPr lvl="1"/>
            <a:r>
              <a:rPr lang="en-US" dirty="0" smtClean="0"/>
              <a:t>Clarity -&gt; using the slide effectively, speaking bullets, telling stories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240</Words>
  <Application>Microsoft Office PowerPoint</Application>
  <PresentationFormat>Custom</PresentationFormat>
  <Paragraphs>38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Baskerville SemiBold</vt:lpstr>
      <vt:lpstr>DIN Alternate</vt:lpstr>
      <vt:lpstr>DIN Condensed</vt:lpstr>
      <vt:lpstr>Helvetica</vt:lpstr>
      <vt:lpstr>Helvetica Neue</vt:lpstr>
      <vt:lpstr>Iowan Old Style Italic</vt:lpstr>
      <vt:lpstr>Iowan Old Style Roman</vt:lpstr>
      <vt:lpstr>Zapf Dingbats</vt:lpstr>
      <vt:lpstr>New_Template9</vt:lpstr>
      <vt:lpstr>moving into project two</vt:lpstr>
      <vt:lpstr>this week's goals</vt:lpstr>
      <vt:lpstr>what kinds of presentations do you like to attend /hear?</vt:lpstr>
      <vt:lpstr>what happens during a presentation that fails to live up to expectations? </vt:lpstr>
      <vt:lpstr>the fundamentals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moving into project two</dc:title>
  <cp:lastModifiedBy>rcc</cp:lastModifiedBy>
  <cp:revision>4</cp:revision>
  <dcterms:modified xsi:type="dcterms:W3CDTF">2016-04-25T16:17:23Z</dcterms:modified>
</cp:coreProperties>
</file>